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A86C-3029-4E55-B9B4-F50EA325BE71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CF00-2142-47EC-9831-49A780E58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7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A86C-3029-4E55-B9B4-F50EA325BE71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CF00-2142-47EC-9831-49A780E58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1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A86C-3029-4E55-B9B4-F50EA325BE71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CF00-2142-47EC-9831-49A780E58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A86C-3029-4E55-B9B4-F50EA325BE71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CF00-2142-47EC-9831-49A780E58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4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A86C-3029-4E55-B9B4-F50EA325BE71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CF00-2142-47EC-9831-49A780E58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A86C-3029-4E55-B9B4-F50EA325BE71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CF00-2142-47EC-9831-49A780E58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1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A86C-3029-4E55-B9B4-F50EA325BE71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CF00-2142-47EC-9831-49A780E58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A86C-3029-4E55-B9B4-F50EA325BE71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CF00-2142-47EC-9831-49A780E58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3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A86C-3029-4E55-B9B4-F50EA325BE71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CF00-2142-47EC-9831-49A780E58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4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A86C-3029-4E55-B9B4-F50EA325BE71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CF00-2142-47EC-9831-49A780E58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1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A86C-3029-4E55-B9B4-F50EA325BE71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CF00-2142-47EC-9831-49A780E58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4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6A86C-3029-4E55-B9B4-F50EA325BE71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6CF00-2142-47EC-9831-49A780E58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2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in Verilog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5" t="20782" r="50710" b="23739"/>
          <a:stretch/>
        </p:blipFill>
        <p:spPr bwMode="auto">
          <a:xfrm>
            <a:off x="457200" y="-9141"/>
            <a:ext cx="6324600" cy="686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97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3977" r="54943" b="5931"/>
          <a:stretch/>
        </p:blipFill>
        <p:spPr bwMode="auto">
          <a:xfrm>
            <a:off x="7883" y="-28904"/>
            <a:ext cx="4540469" cy="68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5149" r="54253" b="7609"/>
          <a:stretch/>
        </p:blipFill>
        <p:spPr bwMode="auto">
          <a:xfrm>
            <a:off x="4508938" y="236482"/>
            <a:ext cx="4635062" cy="66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26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4528" r="59808" b="5517"/>
          <a:stretch/>
        </p:blipFill>
        <p:spPr bwMode="auto">
          <a:xfrm>
            <a:off x="0" y="-26276"/>
            <a:ext cx="4141076" cy="685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14414" r="60230" b="7058"/>
          <a:stretch/>
        </p:blipFill>
        <p:spPr bwMode="auto">
          <a:xfrm>
            <a:off x="5257800" y="34815"/>
            <a:ext cx="3752193" cy="67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37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8" t="15816" r="50920" b="6360"/>
          <a:stretch/>
        </p:blipFill>
        <p:spPr bwMode="auto">
          <a:xfrm>
            <a:off x="-23648" y="0"/>
            <a:ext cx="4761186" cy="667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t="14046" r="51380" b="7977"/>
          <a:stretch/>
        </p:blipFill>
        <p:spPr bwMode="auto">
          <a:xfrm>
            <a:off x="4737538" y="173419"/>
            <a:ext cx="4406462" cy="668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2667000"/>
            <a:ext cx="4349969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Create Verilog description of a priority encoder with 16 bit input and 1 bit input enable and 4 bit output.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Write </a:t>
            </a:r>
            <a:r>
              <a:rPr lang="en-US" dirty="0" err="1" smtClean="0"/>
              <a:t>testbench</a:t>
            </a:r>
            <a:r>
              <a:rPr lang="en-US" dirty="0" smtClean="0"/>
              <a:t> for this circuit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Demonstrate results of simulation using MODELSIM or any other simulator that you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4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8" t="15447" r="47203" b="17288"/>
          <a:stretch/>
        </p:blipFill>
        <p:spPr bwMode="auto">
          <a:xfrm>
            <a:off x="0" y="147161"/>
            <a:ext cx="4648200" cy="67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873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8" t="43770" r="46992" b="20674"/>
          <a:stretch/>
        </p:blipFill>
        <p:spPr bwMode="auto">
          <a:xfrm>
            <a:off x="0" y="278570"/>
            <a:ext cx="8382000" cy="635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58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 descr="spa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1576388"/>
            <a:ext cx="20002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spa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1576388"/>
            <a:ext cx="20002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t="18389" r="63315" b="6438"/>
          <a:stretch/>
        </p:blipFill>
        <p:spPr bwMode="auto">
          <a:xfrm>
            <a:off x="0" y="2919"/>
            <a:ext cx="4648200" cy="685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7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3" t="14161" r="54636" b="9578"/>
          <a:stretch/>
        </p:blipFill>
        <p:spPr bwMode="auto">
          <a:xfrm>
            <a:off x="381000" y="-1"/>
            <a:ext cx="4455863" cy="682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13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14897" r="52682" b="10299"/>
          <a:stretch/>
        </p:blipFill>
        <p:spPr bwMode="auto">
          <a:xfrm>
            <a:off x="304800" y="-11099"/>
            <a:ext cx="4876800" cy="687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9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74638"/>
            <a:ext cx="3048000" cy="1143000"/>
          </a:xfrm>
        </p:spPr>
        <p:txBody>
          <a:bodyPr/>
          <a:lstStyle/>
          <a:p>
            <a:r>
              <a:rPr lang="en-US" dirty="0" smtClean="0"/>
              <a:t>LFSR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t="17839" r="55038" b="11510"/>
          <a:stretch/>
        </p:blipFill>
        <p:spPr bwMode="auto">
          <a:xfrm>
            <a:off x="609600" y="-32252"/>
            <a:ext cx="4343400" cy="689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8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6" t="22253" r="45403" b="11816"/>
          <a:stretch/>
        </p:blipFill>
        <p:spPr bwMode="auto">
          <a:xfrm>
            <a:off x="0" y="23647"/>
            <a:ext cx="6172199" cy="682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78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18207" r="39253" b="11816"/>
          <a:stretch/>
        </p:blipFill>
        <p:spPr bwMode="auto">
          <a:xfrm>
            <a:off x="0" y="6956"/>
            <a:ext cx="6858000" cy="682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83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t="28690" r="50938" b="10437"/>
          <a:stretch/>
        </p:blipFill>
        <p:spPr bwMode="auto">
          <a:xfrm>
            <a:off x="228600" y="75042"/>
            <a:ext cx="5486400" cy="678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82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t="19678" r="55383" b="17671"/>
          <a:stretch/>
        </p:blipFill>
        <p:spPr bwMode="auto">
          <a:xfrm>
            <a:off x="762000" y="-4583"/>
            <a:ext cx="4876800" cy="688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20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44</Words>
  <Application>Microsoft Office PowerPoint</Application>
  <PresentationFormat>On-screen Show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Problems in Verilog</vt:lpstr>
      <vt:lpstr>PowerPoint Presentation</vt:lpstr>
      <vt:lpstr>PowerPoint Presentation</vt:lpstr>
      <vt:lpstr>PowerPoint Presentation</vt:lpstr>
      <vt:lpstr>LFSR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6</cp:revision>
  <dcterms:created xsi:type="dcterms:W3CDTF">2014-05-27T00:53:55Z</dcterms:created>
  <dcterms:modified xsi:type="dcterms:W3CDTF">2014-05-27T01:37:50Z</dcterms:modified>
</cp:coreProperties>
</file>